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8F2E8A-52E1-457F-B95B-7332003DDA0F}" type="doc">
      <dgm:prSet loTypeId="urn:microsoft.com/office/officeart/2005/8/layout/bProcess2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A7BD2FF-169E-4BFF-A44B-DDC59E124DA3}">
      <dgm:prSet phldrT="[Text]" custT="1"/>
      <dgm:spPr/>
      <dgm:t>
        <a:bodyPr/>
        <a:lstStyle/>
        <a:p>
          <a:r>
            <a:rPr lang="bg-BG" sz="1400" dirty="0" smtClean="0"/>
            <a:t>Какво искаме да постигнем?</a:t>
          </a:r>
          <a:endParaRPr lang="en-US" sz="1400" dirty="0"/>
        </a:p>
      </dgm:t>
    </dgm:pt>
    <dgm:pt modelId="{16CF04EE-F7DB-48D2-B200-E8B597B7F9D6}" type="parTrans" cxnId="{C97CD209-BCC7-4BC7-9361-2EDFB6366DB6}">
      <dgm:prSet/>
      <dgm:spPr/>
      <dgm:t>
        <a:bodyPr/>
        <a:lstStyle/>
        <a:p>
          <a:endParaRPr lang="en-US"/>
        </a:p>
      </dgm:t>
    </dgm:pt>
    <dgm:pt modelId="{A4DAB217-80D2-4F10-9CD5-763131BEAE23}" type="sibTrans" cxnId="{C97CD209-BCC7-4BC7-9361-2EDFB6366DB6}">
      <dgm:prSet/>
      <dgm:spPr/>
      <dgm:t>
        <a:bodyPr/>
        <a:lstStyle/>
        <a:p>
          <a:endParaRPr lang="en-US"/>
        </a:p>
      </dgm:t>
    </dgm:pt>
    <dgm:pt modelId="{944D52EE-A21D-41FF-B42D-5993EC359462}">
      <dgm:prSet phldrT="[Text]" custT="1"/>
      <dgm:spPr/>
      <dgm:t>
        <a:bodyPr/>
        <a:lstStyle/>
        <a:p>
          <a:r>
            <a:rPr lang="bg-BG" sz="1400" dirty="0" smtClean="0"/>
            <a:t>Какво трябва да направим?</a:t>
          </a:r>
          <a:endParaRPr lang="en-US" sz="1400" dirty="0"/>
        </a:p>
      </dgm:t>
    </dgm:pt>
    <dgm:pt modelId="{932D6F5F-9471-4C9C-BCDE-5B4DDD4D2781}" type="parTrans" cxnId="{64831AC7-D8E9-4253-9358-CCACCD942CEE}">
      <dgm:prSet/>
      <dgm:spPr/>
      <dgm:t>
        <a:bodyPr/>
        <a:lstStyle/>
        <a:p>
          <a:endParaRPr lang="en-US"/>
        </a:p>
      </dgm:t>
    </dgm:pt>
    <dgm:pt modelId="{AAE6EA05-9A2D-421A-BE70-0B4FB87D9D6C}" type="sibTrans" cxnId="{64831AC7-D8E9-4253-9358-CCACCD942CEE}">
      <dgm:prSet/>
      <dgm:spPr/>
      <dgm:t>
        <a:bodyPr/>
        <a:lstStyle/>
        <a:p>
          <a:endParaRPr lang="en-US"/>
        </a:p>
      </dgm:t>
    </dgm:pt>
    <dgm:pt modelId="{1708FF3B-6DF4-4C39-B9CC-818C001B5889}">
      <dgm:prSet phldrT="[Text]" custT="1"/>
      <dgm:spPr/>
      <dgm:t>
        <a:bodyPr/>
        <a:lstStyle/>
        <a:p>
          <a:r>
            <a:rPr lang="bg-BG" sz="1400" dirty="0" smtClean="0"/>
            <a:t>Какви качества на екипа са нужни?</a:t>
          </a:r>
          <a:endParaRPr lang="en-US" sz="1400" dirty="0"/>
        </a:p>
      </dgm:t>
    </dgm:pt>
    <dgm:pt modelId="{EC571229-4F14-44D6-ABAC-A6855CD7FEBF}" type="parTrans" cxnId="{75ECA7C9-2542-4454-980B-6FE59576EAB6}">
      <dgm:prSet/>
      <dgm:spPr/>
      <dgm:t>
        <a:bodyPr/>
        <a:lstStyle/>
        <a:p>
          <a:endParaRPr lang="en-US"/>
        </a:p>
      </dgm:t>
    </dgm:pt>
    <dgm:pt modelId="{FA3AA935-64D9-42B0-9ABF-445273A5BCE0}" type="sibTrans" cxnId="{75ECA7C9-2542-4454-980B-6FE59576EAB6}">
      <dgm:prSet/>
      <dgm:spPr/>
      <dgm:t>
        <a:bodyPr/>
        <a:lstStyle/>
        <a:p>
          <a:endParaRPr lang="en-US"/>
        </a:p>
      </dgm:t>
    </dgm:pt>
    <dgm:pt modelId="{643F38D1-FD1B-4F61-8A82-515F82A9F835}">
      <dgm:prSet custT="1"/>
      <dgm:spPr/>
      <dgm:t>
        <a:bodyPr/>
        <a:lstStyle/>
        <a:p>
          <a:r>
            <a:rPr lang="bg-BG" sz="1400" dirty="0" smtClean="0"/>
            <a:t>С какви средства?</a:t>
          </a:r>
          <a:endParaRPr lang="en-US" sz="1400" dirty="0"/>
        </a:p>
      </dgm:t>
    </dgm:pt>
    <dgm:pt modelId="{C8A23372-5C7A-410F-85DD-8D6988ED25C4}" type="parTrans" cxnId="{6404D347-3649-4C69-9B85-BD302F881163}">
      <dgm:prSet/>
      <dgm:spPr/>
      <dgm:t>
        <a:bodyPr/>
        <a:lstStyle/>
        <a:p>
          <a:endParaRPr lang="en-US"/>
        </a:p>
      </dgm:t>
    </dgm:pt>
    <dgm:pt modelId="{365846AD-221A-40A4-AB5B-234EC178AC4F}" type="sibTrans" cxnId="{6404D347-3649-4C69-9B85-BD302F881163}">
      <dgm:prSet/>
      <dgm:spPr/>
      <dgm:t>
        <a:bodyPr/>
        <a:lstStyle/>
        <a:p>
          <a:endParaRPr lang="en-US"/>
        </a:p>
      </dgm:t>
    </dgm:pt>
    <dgm:pt modelId="{8DC35D1C-8EA7-4E1B-AE02-6CE33E062DB6}">
      <dgm:prSet custT="1"/>
      <dgm:spPr/>
      <dgm:t>
        <a:bodyPr/>
        <a:lstStyle/>
        <a:p>
          <a:r>
            <a:rPr lang="bg-BG" sz="1400" dirty="0" smtClean="0"/>
            <a:t>Дали сме постигнали?</a:t>
          </a:r>
          <a:endParaRPr lang="en-US" sz="1400" dirty="0"/>
        </a:p>
      </dgm:t>
    </dgm:pt>
    <dgm:pt modelId="{D8D6819A-C34E-48DF-A4ED-3BBF84A5FBE2}" type="parTrans" cxnId="{590F08EF-3F88-4882-B3AE-06F7A93F0B4D}">
      <dgm:prSet/>
      <dgm:spPr/>
      <dgm:t>
        <a:bodyPr/>
        <a:lstStyle/>
        <a:p>
          <a:endParaRPr lang="en-US"/>
        </a:p>
      </dgm:t>
    </dgm:pt>
    <dgm:pt modelId="{530B0ECA-4254-4900-B9C3-DBB6D5DB9E35}" type="sibTrans" cxnId="{590F08EF-3F88-4882-B3AE-06F7A93F0B4D}">
      <dgm:prSet/>
      <dgm:spPr/>
      <dgm:t>
        <a:bodyPr/>
        <a:lstStyle/>
        <a:p>
          <a:endParaRPr lang="en-US"/>
        </a:p>
      </dgm:t>
    </dgm:pt>
    <dgm:pt modelId="{2FF6905E-21AE-4792-A99F-4D120D78C5CB}">
      <dgm:prSet/>
      <dgm:spPr/>
      <dgm:t>
        <a:bodyPr/>
        <a:lstStyle/>
        <a:p>
          <a:r>
            <a:rPr lang="bg-BG" dirty="0" smtClean="0"/>
            <a:t>Как да го представим?</a:t>
          </a:r>
          <a:endParaRPr lang="en-US" dirty="0"/>
        </a:p>
      </dgm:t>
    </dgm:pt>
    <dgm:pt modelId="{EE26F97E-16AC-44CC-923E-6921DA5031BF}" type="parTrans" cxnId="{BD064781-6208-4175-A706-909FA9931A3A}">
      <dgm:prSet/>
      <dgm:spPr/>
      <dgm:t>
        <a:bodyPr/>
        <a:lstStyle/>
        <a:p>
          <a:endParaRPr lang="en-US"/>
        </a:p>
      </dgm:t>
    </dgm:pt>
    <dgm:pt modelId="{2FF9D661-E22C-4E8B-A57D-8BA6ADBDF88B}" type="sibTrans" cxnId="{BD064781-6208-4175-A706-909FA9931A3A}">
      <dgm:prSet/>
      <dgm:spPr/>
      <dgm:t>
        <a:bodyPr/>
        <a:lstStyle/>
        <a:p>
          <a:endParaRPr lang="en-US"/>
        </a:p>
      </dgm:t>
    </dgm:pt>
    <dgm:pt modelId="{43A30D50-A7FC-43DE-BAB6-4BA126373288}" type="pres">
      <dgm:prSet presAssocID="{498F2E8A-52E1-457F-B95B-7332003DDA0F}" presName="diagram" presStyleCnt="0">
        <dgm:presLayoutVars>
          <dgm:dir/>
          <dgm:resizeHandles/>
        </dgm:presLayoutVars>
      </dgm:prSet>
      <dgm:spPr/>
    </dgm:pt>
    <dgm:pt modelId="{7A7CF431-1D98-4B95-8CD1-04CD74C572C0}" type="pres">
      <dgm:prSet presAssocID="{CA7BD2FF-169E-4BFF-A44B-DDC59E124DA3}" presName="firstNode" presStyleLbl="node1" presStyleIdx="0" presStyleCnt="6">
        <dgm:presLayoutVars>
          <dgm:bulletEnabled val="1"/>
        </dgm:presLayoutVars>
      </dgm:prSet>
      <dgm:spPr/>
    </dgm:pt>
    <dgm:pt modelId="{D0ACE675-B69E-4319-AFE2-5376212FB878}" type="pres">
      <dgm:prSet presAssocID="{A4DAB217-80D2-4F10-9CD5-763131BEAE23}" presName="sibTrans" presStyleLbl="sibTrans2D1" presStyleIdx="0" presStyleCnt="5"/>
      <dgm:spPr/>
    </dgm:pt>
    <dgm:pt modelId="{D8A2ED48-E808-4702-BFF9-9F52087DC848}" type="pres">
      <dgm:prSet presAssocID="{944D52EE-A21D-41FF-B42D-5993EC359462}" presName="middleNode" presStyleCnt="0"/>
      <dgm:spPr/>
    </dgm:pt>
    <dgm:pt modelId="{60F9534D-4D86-427E-9F50-9F40D5F839D2}" type="pres">
      <dgm:prSet presAssocID="{944D52EE-A21D-41FF-B42D-5993EC359462}" presName="padding" presStyleLbl="node1" presStyleIdx="0" presStyleCnt="6"/>
      <dgm:spPr/>
    </dgm:pt>
    <dgm:pt modelId="{0563AE65-772C-4C5F-AD8D-6BED6CCBBE92}" type="pres">
      <dgm:prSet presAssocID="{944D52EE-A21D-41FF-B42D-5993EC359462}" presName="shape" presStyleLbl="node1" presStyleIdx="1" presStyleCnt="6" custScaleX="151771" custScaleY="131237">
        <dgm:presLayoutVars>
          <dgm:bulletEnabled val="1"/>
        </dgm:presLayoutVars>
      </dgm:prSet>
      <dgm:spPr/>
    </dgm:pt>
    <dgm:pt modelId="{D0F1E9DC-69F7-4997-A010-5A5C31EF747D}" type="pres">
      <dgm:prSet presAssocID="{AAE6EA05-9A2D-421A-BE70-0B4FB87D9D6C}" presName="sibTrans" presStyleLbl="sibTrans2D1" presStyleIdx="1" presStyleCnt="5"/>
      <dgm:spPr/>
    </dgm:pt>
    <dgm:pt modelId="{24C9BC30-21EE-41C2-A1B9-4A8C3954EE0A}" type="pres">
      <dgm:prSet presAssocID="{1708FF3B-6DF4-4C39-B9CC-818C001B5889}" presName="middleNode" presStyleCnt="0"/>
      <dgm:spPr/>
    </dgm:pt>
    <dgm:pt modelId="{FFD4CD0A-2E25-4AA6-B70C-B5D539871670}" type="pres">
      <dgm:prSet presAssocID="{1708FF3B-6DF4-4C39-B9CC-818C001B5889}" presName="padding" presStyleLbl="node1" presStyleIdx="1" presStyleCnt="6"/>
      <dgm:spPr/>
    </dgm:pt>
    <dgm:pt modelId="{C5794672-D6DC-4862-84F5-6FF64BCDFBFE}" type="pres">
      <dgm:prSet presAssocID="{1708FF3B-6DF4-4C39-B9CC-818C001B5889}" presName="shape" presStyleLbl="node1" presStyleIdx="2" presStyleCnt="6" custScaleX="170954" custScaleY="1312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F03C12-582E-42C0-A8CD-E99B6598F656}" type="pres">
      <dgm:prSet presAssocID="{FA3AA935-64D9-42B0-9ABF-445273A5BCE0}" presName="sibTrans" presStyleLbl="sibTrans2D1" presStyleIdx="2" presStyleCnt="5"/>
      <dgm:spPr/>
    </dgm:pt>
    <dgm:pt modelId="{38E443C3-ED88-49DB-82E2-B3171A23BE05}" type="pres">
      <dgm:prSet presAssocID="{643F38D1-FD1B-4F61-8A82-515F82A9F835}" presName="middleNode" presStyleCnt="0"/>
      <dgm:spPr/>
    </dgm:pt>
    <dgm:pt modelId="{1FD90EBA-D828-427C-88E3-D38BF5F71FDF}" type="pres">
      <dgm:prSet presAssocID="{643F38D1-FD1B-4F61-8A82-515F82A9F835}" presName="padding" presStyleLbl="node1" presStyleIdx="2" presStyleCnt="6"/>
      <dgm:spPr/>
    </dgm:pt>
    <dgm:pt modelId="{1A53E65C-041E-4E49-86AC-FB0120C65E75}" type="pres">
      <dgm:prSet presAssocID="{643F38D1-FD1B-4F61-8A82-515F82A9F835}" presName="shape" presStyleLbl="node1" presStyleIdx="3" presStyleCnt="6" custScaleX="153771" custScaleY="123883">
        <dgm:presLayoutVars>
          <dgm:bulletEnabled val="1"/>
        </dgm:presLayoutVars>
      </dgm:prSet>
      <dgm:spPr/>
    </dgm:pt>
    <dgm:pt modelId="{5FCF24A8-2523-4078-BE85-8E192AEEB94B}" type="pres">
      <dgm:prSet presAssocID="{365846AD-221A-40A4-AB5B-234EC178AC4F}" presName="sibTrans" presStyleLbl="sibTrans2D1" presStyleIdx="3" presStyleCnt="5"/>
      <dgm:spPr/>
    </dgm:pt>
    <dgm:pt modelId="{C9F06EBE-82E2-4BE1-9890-29F99E7C469F}" type="pres">
      <dgm:prSet presAssocID="{8DC35D1C-8EA7-4E1B-AE02-6CE33E062DB6}" presName="middleNode" presStyleCnt="0"/>
      <dgm:spPr/>
    </dgm:pt>
    <dgm:pt modelId="{0FC44E67-5B63-4B81-9589-BF1B54700805}" type="pres">
      <dgm:prSet presAssocID="{8DC35D1C-8EA7-4E1B-AE02-6CE33E062DB6}" presName="padding" presStyleLbl="node1" presStyleIdx="3" presStyleCnt="6"/>
      <dgm:spPr/>
    </dgm:pt>
    <dgm:pt modelId="{4DCC7DDC-EBE3-4FFE-96F0-7960313B94C8}" type="pres">
      <dgm:prSet presAssocID="{8DC35D1C-8EA7-4E1B-AE02-6CE33E062DB6}" presName="shape" presStyleLbl="node1" presStyleIdx="4" presStyleCnt="6" custScaleX="149976" custScaleY="123883">
        <dgm:presLayoutVars>
          <dgm:bulletEnabled val="1"/>
        </dgm:presLayoutVars>
      </dgm:prSet>
      <dgm:spPr/>
    </dgm:pt>
    <dgm:pt modelId="{4AFAB21C-9707-4080-BA63-1CC240E94B93}" type="pres">
      <dgm:prSet presAssocID="{530B0ECA-4254-4900-B9C3-DBB6D5DB9E35}" presName="sibTrans" presStyleLbl="sibTrans2D1" presStyleIdx="4" presStyleCnt="5"/>
      <dgm:spPr/>
    </dgm:pt>
    <dgm:pt modelId="{D5AEEA22-EEDF-49FF-890C-37AE5DD33266}" type="pres">
      <dgm:prSet presAssocID="{2FF6905E-21AE-4792-A99F-4D120D78C5CB}" presName="lastNode" presStyleLbl="node1" presStyleIdx="5" presStyleCnt="6">
        <dgm:presLayoutVars>
          <dgm:bulletEnabled val="1"/>
        </dgm:presLayoutVars>
      </dgm:prSet>
      <dgm:spPr/>
    </dgm:pt>
  </dgm:ptLst>
  <dgm:cxnLst>
    <dgm:cxn modelId="{99EB3D13-1721-4B7E-BF15-54D4BE75FF74}" type="presOf" srcId="{AAE6EA05-9A2D-421A-BE70-0B4FB87D9D6C}" destId="{D0F1E9DC-69F7-4997-A010-5A5C31EF747D}" srcOrd="0" destOrd="0" presId="urn:microsoft.com/office/officeart/2005/8/layout/bProcess2"/>
    <dgm:cxn modelId="{64831AC7-D8E9-4253-9358-CCACCD942CEE}" srcId="{498F2E8A-52E1-457F-B95B-7332003DDA0F}" destId="{944D52EE-A21D-41FF-B42D-5993EC359462}" srcOrd="1" destOrd="0" parTransId="{932D6F5F-9471-4C9C-BCDE-5B4DDD4D2781}" sibTransId="{AAE6EA05-9A2D-421A-BE70-0B4FB87D9D6C}"/>
    <dgm:cxn modelId="{590F08EF-3F88-4882-B3AE-06F7A93F0B4D}" srcId="{498F2E8A-52E1-457F-B95B-7332003DDA0F}" destId="{8DC35D1C-8EA7-4E1B-AE02-6CE33E062DB6}" srcOrd="4" destOrd="0" parTransId="{D8D6819A-C34E-48DF-A4ED-3BBF84A5FBE2}" sibTransId="{530B0ECA-4254-4900-B9C3-DBB6D5DB9E35}"/>
    <dgm:cxn modelId="{0D0767F1-CB30-48B6-80B5-8D3078AAE2C7}" type="presOf" srcId="{1708FF3B-6DF4-4C39-B9CC-818C001B5889}" destId="{C5794672-D6DC-4862-84F5-6FF64BCDFBFE}" srcOrd="0" destOrd="0" presId="urn:microsoft.com/office/officeart/2005/8/layout/bProcess2"/>
    <dgm:cxn modelId="{75ECA7C9-2542-4454-980B-6FE59576EAB6}" srcId="{498F2E8A-52E1-457F-B95B-7332003DDA0F}" destId="{1708FF3B-6DF4-4C39-B9CC-818C001B5889}" srcOrd="2" destOrd="0" parTransId="{EC571229-4F14-44D6-ABAC-A6855CD7FEBF}" sibTransId="{FA3AA935-64D9-42B0-9ABF-445273A5BCE0}"/>
    <dgm:cxn modelId="{BD064781-6208-4175-A706-909FA9931A3A}" srcId="{498F2E8A-52E1-457F-B95B-7332003DDA0F}" destId="{2FF6905E-21AE-4792-A99F-4D120D78C5CB}" srcOrd="5" destOrd="0" parTransId="{EE26F97E-16AC-44CC-923E-6921DA5031BF}" sibTransId="{2FF9D661-E22C-4E8B-A57D-8BA6ADBDF88B}"/>
    <dgm:cxn modelId="{5DF0789F-3515-4C24-8C36-2ADB1DE8907C}" type="presOf" srcId="{365846AD-221A-40A4-AB5B-234EC178AC4F}" destId="{5FCF24A8-2523-4078-BE85-8E192AEEB94B}" srcOrd="0" destOrd="0" presId="urn:microsoft.com/office/officeart/2005/8/layout/bProcess2"/>
    <dgm:cxn modelId="{500D85AE-935A-470B-8228-81A032815120}" type="presOf" srcId="{498F2E8A-52E1-457F-B95B-7332003DDA0F}" destId="{43A30D50-A7FC-43DE-BAB6-4BA126373288}" srcOrd="0" destOrd="0" presId="urn:microsoft.com/office/officeart/2005/8/layout/bProcess2"/>
    <dgm:cxn modelId="{55C19730-7CC4-4BB8-A4D4-9D6B67FA26C4}" type="presOf" srcId="{FA3AA935-64D9-42B0-9ABF-445273A5BCE0}" destId="{69F03C12-582E-42C0-A8CD-E99B6598F656}" srcOrd="0" destOrd="0" presId="urn:microsoft.com/office/officeart/2005/8/layout/bProcess2"/>
    <dgm:cxn modelId="{E73EFF18-72EC-4E47-8C91-C56458CE580C}" type="presOf" srcId="{530B0ECA-4254-4900-B9C3-DBB6D5DB9E35}" destId="{4AFAB21C-9707-4080-BA63-1CC240E94B93}" srcOrd="0" destOrd="0" presId="urn:microsoft.com/office/officeart/2005/8/layout/bProcess2"/>
    <dgm:cxn modelId="{FB6C54AE-E7C0-43B9-8C35-06CC5940E1AC}" type="presOf" srcId="{A4DAB217-80D2-4F10-9CD5-763131BEAE23}" destId="{D0ACE675-B69E-4319-AFE2-5376212FB878}" srcOrd="0" destOrd="0" presId="urn:microsoft.com/office/officeart/2005/8/layout/bProcess2"/>
    <dgm:cxn modelId="{C97CD209-BCC7-4BC7-9361-2EDFB6366DB6}" srcId="{498F2E8A-52E1-457F-B95B-7332003DDA0F}" destId="{CA7BD2FF-169E-4BFF-A44B-DDC59E124DA3}" srcOrd="0" destOrd="0" parTransId="{16CF04EE-F7DB-48D2-B200-E8B597B7F9D6}" sibTransId="{A4DAB217-80D2-4F10-9CD5-763131BEAE23}"/>
    <dgm:cxn modelId="{6404D347-3649-4C69-9B85-BD302F881163}" srcId="{498F2E8A-52E1-457F-B95B-7332003DDA0F}" destId="{643F38D1-FD1B-4F61-8A82-515F82A9F835}" srcOrd="3" destOrd="0" parTransId="{C8A23372-5C7A-410F-85DD-8D6988ED25C4}" sibTransId="{365846AD-221A-40A4-AB5B-234EC178AC4F}"/>
    <dgm:cxn modelId="{B5628ECD-D95F-44AD-914A-794074D50902}" type="presOf" srcId="{8DC35D1C-8EA7-4E1B-AE02-6CE33E062DB6}" destId="{4DCC7DDC-EBE3-4FFE-96F0-7960313B94C8}" srcOrd="0" destOrd="0" presId="urn:microsoft.com/office/officeart/2005/8/layout/bProcess2"/>
    <dgm:cxn modelId="{04F697ED-0BDD-435D-B7DF-23E6B82B6544}" type="presOf" srcId="{643F38D1-FD1B-4F61-8A82-515F82A9F835}" destId="{1A53E65C-041E-4E49-86AC-FB0120C65E75}" srcOrd="0" destOrd="0" presId="urn:microsoft.com/office/officeart/2005/8/layout/bProcess2"/>
    <dgm:cxn modelId="{30B90F2D-86B4-4061-BAC4-DABFB0838DC9}" type="presOf" srcId="{2FF6905E-21AE-4792-A99F-4D120D78C5CB}" destId="{D5AEEA22-EEDF-49FF-890C-37AE5DD33266}" srcOrd="0" destOrd="0" presId="urn:microsoft.com/office/officeart/2005/8/layout/bProcess2"/>
    <dgm:cxn modelId="{47B2A52A-AB0C-4EC5-B5A5-E1577BCEEFB5}" type="presOf" srcId="{944D52EE-A21D-41FF-B42D-5993EC359462}" destId="{0563AE65-772C-4C5F-AD8D-6BED6CCBBE92}" srcOrd="0" destOrd="0" presId="urn:microsoft.com/office/officeart/2005/8/layout/bProcess2"/>
    <dgm:cxn modelId="{64E1F985-EA41-4ECE-A005-0B5B85BC1EA5}" type="presOf" srcId="{CA7BD2FF-169E-4BFF-A44B-DDC59E124DA3}" destId="{7A7CF431-1D98-4B95-8CD1-04CD74C572C0}" srcOrd="0" destOrd="0" presId="urn:microsoft.com/office/officeart/2005/8/layout/bProcess2"/>
    <dgm:cxn modelId="{E46ED35F-4335-48A5-9ED5-0F20B6909486}" type="presParOf" srcId="{43A30D50-A7FC-43DE-BAB6-4BA126373288}" destId="{7A7CF431-1D98-4B95-8CD1-04CD74C572C0}" srcOrd="0" destOrd="0" presId="urn:microsoft.com/office/officeart/2005/8/layout/bProcess2"/>
    <dgm:cxn modelId="{AD65A665-2594-464F-82CE-46C6CDF0939C}" type="presParOf" srcId="{43A30D50-A7FC-43DE-BAB6-4BA126373288}" destId="{D0ACE675-B69E-4319-AFE2-5376212FB878}" srcOrd="1" destOrd="0" presId="urn:microsoft.com/office/officeart/2005/8/layout/bProcess2"/>
    <dgm:cxn modelId="{DAB1F260-960E-4B58-B605-3996BF99DF0D}" type="presParOf" srcId="{43A30D50-A7FC-43DE-BAB6-4BA126373288}" destId="{D8A2ED48-E808-4702-BFF9-9F52087DC848}" srcOrd="2" destOrd="0" presId="urn:microsoft.com/office/officeart/2005/8/layout/bProcess2"/>
    <dgm:cxn modelId="{558B28EA-B239-4EED-9545-CBA36C4CA5F9}" type="presParOf" srcId="{D8A2ED48-E808-4702-BFF9-9F52087DC848}" destId="{60F9534D-4D86-427E-9F50-9F40D5F839D2}" srcOrd="0" destOrd="0" presId="urn:microsoft.com/office/officeart/2005/8/layout/bProcess2"/>
    <dgm:cxn modelId="{69847718-DE14-4F0F-8A27-466723669EEB}" type="presParOf" srcId="{D8A2ED48-E808-4702-BFF9-9F52087DC848}" destId="{0563AE65-772C-4C5F-AD8D-6BED6CCBBE92}" srcOrd="1" destOrd="0" presId="urn:microsoft.com/office/officeart/2005/8/layout/bProcess2"/>
    <dgm:cxn modelId="{8A2C4E66-EF37-4516-910B-26A625BCBE16}" type="presParOf" srcId="{43A30D50-A7FC-43DE-BAB6-4BA126373288}" destId="{D0F1E9DC-69F7-4997-A010-5A5C31EF747D}" srcOrd="3" destOrd="0" presId="urn:microsoft.com/office/officeart/2005/8/layout/bProcess2"/>
    <dgm:cxn modelId="{9F808208-85B5-4253-B739-B1AD3CFC1A20}" type="presParOf" srcId="{43A30D50-A7FC-43DE-BAB6-4BA126373288}" destId="{24C9BC30-21EE-41C2-A1B9-4A8C3954EE0A}" srcOrd="4" destOrd="0" presId="urn:microsoft.com/office/officeart/2005/8/layout/bProcess2"/>
    <dgm:cxn modelId="{DB94103B-BEDF-405D-8CE2-73B9B6D6EE4B}" type="presParOf" srcId="{24C9BC30-21EE-41C2-A1B9-4A8C3954EE0A}" destId="{FFD4CD0A-2E25-4AA6-B70C-B5D539871670}" srcOrd="0" destOrd="0" presId="urn:microsoft.com/office/officeart/2005/8/layout/bProcess2"/>
    <dgm:cxn modelId="{378D0F29-C476-450D-BC42-C6CBDCE4B6FA}" type="presParOf" srcId="{24C9BC30-21EE-41C2-A1B9-4A8C3954EE0A}" destId="{C5794672-D6DC-4862-84F5-6FF64BCDFBFE}" srcOrd="1" destOrd="0" presId="urn:microsoft.com/office/officeart/2005/8/layout/bProcess2"/>
    <dgm:cxn modelId="{5F42F0B6-DECF-49E8-B307-B74C55234DF0}" type="presParOf" srcId="{43A30D50-A7FC-43DE-BAB6-4BA126373288}" destId="{69F03C12-582E-42C0-A8CD-E99B6598F656}" srcOrd="5" destOrd="0" presId="urn:microsoft.com/office/officeart/2005/8/layout/bProcess2"/>
    <dgm:cxn modelId="{21D76A39-A5E2-4F3A-8266-D2C356EB88D9}" type="presParOf" srcId="{43A30D50-A7FC-43DE-BAB6-4BA126373288}" destId="{38E443C3-ED88-49DB-82E2-B3171A23BE05}" srcOrd="6" destOrd="0" presId="urn:microsoft.com/office/officeart/2005/8/layout/bProcess2"/>
    <dgm:cxn modelId="{4866A11B-3155-4C53-9414-5D7F27AA0E65}" type="presParOf" srcId="{38E443C3-ED88-49DB-82E2-B3171A23BE05}" destId="{1FD90EBA-D828-427C-88E3-D38BF5F71FDF}" srcOrd="0" destOrd="0" presId="urn:microsoft.com/office/officeart/2005/8/layout/bProcess2"/>
    <dgm:cxn modelId="{AE6D769F-2BFB-40F5-974F-C745760C6052}" type="presParOf" srcId="{38E443C3-ED88-49DB-82E2-B3171A23BE05}" destId="{1A53E65C-041E-4E49-86AC-FB0120C65E75}" srcOrd="1" destOrd="0" presId="urn:microsoft.com/office/officeart/2005/8/layout/bProcess2"/>
    <dgm:cxn modelId="{2BEE8331-F6CF-4116-8432-8F6B1E42E3A9}" type="presParOf" srcId="{43A30D50-A7FC-43DE-BAB6-4BA126373288}" destId="{5FCF24A8-2523-4078-BE85-8E192AEEB94B}" srcOrd="7" destOrd="0" presId="urn:microsoft.com/office/officeart/2005/8/layout/bProcess2"/>
    <dgm:cxn modelId="{78471A7F-5DA2-4BFC-A219-3559245E7636}" type="presParOf" srcId="{43A30D50-A7FC-43DE-BAB6-4BA126373288}" destId="{C9F06EBE-82E2-4BE1-9890-29F99E7C469F}" srcOrd="8" destOrd="0" presId="urn:microsoft.com/office/officeart/2005/8/layout/bProcess2"/>
    <dgm:cxn modelId="{E901E7E2-2138-4EE2-8FDB-3F6B15362F26}" type="presParOf" srcId="{C9F06EBE-82E2-4BE1-9890-29F99E7C469F}" destId="{0FC44E67-5B63-4B81-9589-BF1B54700805}" srcOrd="0" destOrd="0" presId="urn:microsoft.com/office/officeart/2005/8/layout/bProcess2"/>
    <dgm:cxn modelId="{DE55034E-632D-475E-9FB8-19B5151AEB8C}" type="presParOf" srcId="{C9F06EBE-82E2-4BE1-9890-29F99E7C469F}" destId="{4DCC7DDC-EBE3-4FFE-96F0-7960313B94C8}" srcOrd="1" destOrd="0" presId="urn:microsoft.com/office/officeart/2005/8/layout/bProcess2"/>
    <dgm:cxn modelId="{71A90921-34B3-40B9-8CCE-93047C1FC9BF}" type="presParOf" srcId="{43A30D50-A7FC-43DE-BAB6-4BA126373288}" destId="{4AFAB21C-9707-4080-BA63-1CC240E94B93}" srcOrd="9" destOrd="0" presId="urn:microsoft.com/office/officeart/2005/8/layout/bProcess2"/>
    <dgm:cxn modelId="{619EC893-AE24-4079-A048-C798C6F25A12}" type="presParOf" srcId="{43A30D50-A7FC-43DE-BAB6-4BA126373288}" destId="{D5AEEA22-EEDF-49FF-890C-37AE5DD33266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7CF431-1D98-4B95-8CD1-04CD74C572C0}">
      <dsp:nvSpPr>
        <dsp:cNvPr id="0" name=""/>
        <dsp:cNvSpPr/>
      </dsp:nvSpPr>
      <dsp:spPr>
        <a:xfrm>
          <a:off x="105130" y="675"/>
          <a:ext cx="1728786" cy="172878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Какво искаме да постигнем?</a:t>
          </a:r>
          <a:endParaRPr lang="en-US" sz="1400" kern="1200" dirty="0"/>
        </a:p>
      </dsp:txBody>
      <dsp:txXfrm>
        <a:off x="358305" y="253850"/>
        <a:ext cx="1222436" cy="1222436"/>
      </dsp:txXfrm>
    </dsp:sp>
    <dsp:sp modelId="{D0ACE675-B69E-4319-AFE2-5376212FB878}">
      <dsp:nvSpPr>
        <dsp:cNvPr id="0" name=""/>
        <dsp:cNvSpPr/>
      </dsp:nvSpPr>
      <dsp:spPr>
        <a:xfrm rot="10800000">
          <a:off x="666986" y="1907667"/>
          <a:ext cx="605075" cy="377795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563AE65-772C-4C5F-AD8D-6BED6CCBBE92}">
      <dsp:nvSpPr>
        <dsp:cNvPr id="0" name=""/>
        <dsp:cNvSpPr/>
      </dsp:nvSpPr>
      <dsp:spPr>
        <a:xfrm>
          <a:off x="94487" y="2442283"/>
          <a:ext cx="1750072" cy="151329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Какво трябва да направим?</a:t>
          </a:r>
          <a:endParaRPr lang="en-US" sz="1400" kern="1200" dirty="0"/>
        </a:p>
      </dsp:txBody>
      <dsp:txXfrm>
        <a:off x="350779" y="2663900"/>
        <a:ext cx="1237488" cy="1070060"/>
      </dsp:txXfrm>
    </dsp:sp>
    <dsp:sp modelId="{D0F1E9DC-69F7-4997-A010-5A5C31EF747D}">
      <dsp:nvSpPr>
        <dsp:cNvPr id="0" name=""/>
        <dsp:cNvSpPr/>
      </dsp:nvSpPr>
      <dsp:spPr>
        <a:xfrm rot="5400000">
          <a:off x="1984911" y="3010033"/>
          <a:ext cx="605075" cy="377795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794672-D6DC-4862-84F5-6FF64BCDFBFE}">
      <dsp:nvSpPr>
        <dsp:cNvPr id="0" name=""/>
        <dsp:cNvSpPr/>
      </dsp:nvSpPr>
      <dsp:spPr>
        <a:xfrm>
          <a:off x="2708953" y="2442283"/>
          <a:ext cx="1971271" cy="151329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Какви качества на екипа са нужни?</a:t>
          </a:r>
          <a:endParaRPr lang="en-US" sz="1400" kern="1200" dirty="0"/>
        </a:p>
      </dsp:txBody>
      <dsp:txXfrm>
        <a:off x="2997639" y="2663900"/>
        <a:ext cx="1393899" cy="1070060"/>
      </dsp:txXfrm>
    </dsp:sp>
    <dsp:sp modelId="{69F03C12-582E-42C0-A8CD-E99B6598F656}">
      <dsp:nvSpPr>
        <dsp:cNvPr id="0" name=""/>
        <dsp:cNvSpPr/>
      </dsp:nvSpPr>
      <dsp:spPr>
        <a:xfrm>
          <a:off x="3392051" y="1811210"/>
          <a:ext cx="605075" cy="377795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A53E65C-041E-4E49-86AC-FB0120C65E75}">
      <dsp:nvSpPr>
        <dsp:cNvPr id="0" name=""/>
        <dsp:cNvSpPr/>
      </dsp:nvSpPr>
      <dsp:spPr>
        <a:xfrm>
          <a:off x="2808021" y="150821"/>
          <a:ext cx="1773134" cy="142849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С какви средства?</a:t>
          </a:r>
          <a:endParaRPr lang="en-US" sz="1400" kern="1200" dirty="0"/>
        </a:p>
      </dsp:txBody>
      <dsp:txXfrm>
        <a:off x="3067690" y="360019"/>
        <a:ext cx="1253796" cy="1010099"/>
      </dsp:txXfrm>
    </dsp:sp>
    <dsp:sp modelId="{5FCF24A8-2523-4078-BE85-8E192AEEB94B}">
      <dsp:nvSpPr>
        <dsp:cNvPr id="0" name=""/>
        <dsp:cNvSpPr/>
      </dsp:nvSpPr>
      <dsp:spPr>
        <a:xfrm rot="5400000">
          <a:off x="4771041" y="676171"/>
          <a:ext cx="605075" cy="377795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DCC7DDC-EBE3-4FFE-96F0-7960313B94C8}">
      <dsp:nvSpPr>
        <dsp:cNvPr id="0" name=""/>
        <dsp:cNvSpPr/>
      </dsp:nvSpPr>
      <dsp:spPr>
        <a:xfrm>
          <a:off x="5544618" y="150821"/>
          <a:ext cx="1729374" cy="1428495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Дали сме постигнали?</a:t>
          </a:r>
          <a:endParaRPr lang="en-US" sz="1400" kern="1200" dirty="0"/>
        </a:p>
      </dsp:txBody>
      <dsp:txXfrm>
        <a:off x="5797879" y="360019"/>
        <a:ext cx="1222852" cy="1010099"/>
      </dsp:txXfrm>
    </dsp:sp>
    <dsp:sp modelId="{4AFAB21C-9707-4080-BA63-1CC240E94B93}">
      <dsp:nvSpPr>
        <dsp:cNvPr id="0" name=""/>
        <dsp:cNvSpPr/>
      </dsp:nvSpPr>
      <dsp:spPr>
        <a:xfrm rot="10800000">
          <a:off x="6106767" y="1778721"/>
          <a:ext cx="605075" cy="377795"/>
        </a:xfrm>
        <a:prstGeom prst="triangl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AEEA22-EEDF-49FF-890C-37AE5DD33266}">
      <dsp:nvSpPr>
        <dsp:cNvPr id="0" name=""/>
        <dsp:cNvSpPr/>
      </dsp:nvSpPr>
      <dsp:spPr>
        <a:xfrm>
          <a:off x="5544911" y="2334537"/>
          <a:ext cx="1728786" cy="172878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Как да го представим?</a:t>
          </a:r>
          <a:endParaRPr lang="en-US" sz="1600" kern="1200" dirty="0"/>
        </a:p>
      </dsp:txBody>
      <dsp:txXfrm>
        <a:off x="5798086" y="2587712"/>
        <a:ext cx="1222436" cy="1222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AD4F-E501-45A6-AC18-551C4D569078}" type="datetimeFigureOut">
              <a:rPr lang="bg-BG" smtClean="0"/>
              <a:t>29.8.2017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8E0E-5DCA-491F-878A-6BC3DDEE685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909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AD4F-E501-45A6-AC18-551C4D569078}" type="datetimeFigureOut">
              <a:rPr lang="bg-BG" smtClean="0"/>
              <a:t>29.8.2017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8E0E-5DCA-491F-878A-6BC3DDEE685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6856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AD4F-E501-45A6-AC18-551C4D569078}" type="datetimeFigureOut">
              <a:rPr lang="bg-BG" smtClean="0"/>
              <a:t>29.8.2017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8E0E-5DCA-491F-878A-6BC3DDEE685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1456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AD4F-E501-45A6-AC18-551C4D569078}" type="datetimeFigureOut">
              <a:rPr lang="bg-BG" smtClean="0"/>
              <a:t>29.8.2017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8E0E-5DCA-491F-878A-6BC3DDEE685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2030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AD4F-E501-45A6-AC18-551C4D569078}" type="datetimeFigureOut">
              <a:rPr lang="bg-BG" smtClean="0"/>
              <a:t>29.8.2017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8E0E-5DCA-491F-878A-6BC3DDEE685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255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AD4F-E501-45A6-AC18-551C4D569078}" type="datetimeFigureOut">
              <a:rPr lang="bg-BG" smtClean="0"/>
              <a:t>29.8.2017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8E0E-5DCA-491F-878A-6BC3DDEE685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913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AD4F-E501-45A6-AC18-551C4D569078}" type="datetimeFigureOut">
              <a:rPr lang="bg-BG" smtClean="0"/>
              <a:t>29.8.2017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8E0E-5DCA-491F-878A-6BC3DDEE685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64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AD4F-E501-45A6-AC18-551C4D569078}" type="datetimeFigureOut">
              <a:rPr lang="bg-BG" smtClean="0"/>
              <a:t>29.8.2017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8E0E-5DCA-491F-878A-6BC3DDEE685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4750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AD4F-E501-45A6-AC18-551C4D569078}" type="datetimeFigureOut">
              <a:rPr lang="bg-BG" smtClean="0"/>
              <a:t>29.8.2017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8E0E-5DCA-491F-878A-6BC3DDEE685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1355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AD4F-E501-45A6-AC18-551C4D569078}" type="datetimeFigureOut">
              <a:rPr lang="bg-BG" smtClean="0"/>
              <a:t>29.8.2017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8E0E-5DCA-491F-878A-6BC3DDEE685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761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AD4F-E501-45A6-AC18-551C4D569078}" type="datetimeFigureOut">
              <a:rPr lang="bg-BG" smtClean="0"/>
              <a:t>29.8.2017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8E0E-5DCA-491F-878A-6BC3DDEE685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1447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DAD4F-E501-45A6-AC18-551C4D569078}" type="datetimeFigureOut">
              <a:rPr lang="bg-BG" smtClean="0"/>
              <a:t>29.8.2017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A8E0E-5DCA-491F-878A-6BC3DDEE685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266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2060"/>
            <a:ext cx="9144000" cy="2387600"/>
          </a:xfrm>
        </p:spPr>
        <p:txBody>
          <a:bodyPr/>
          <a:lstStyle/>
          <a:p>
            <a:r>
              <a:rPr lang="ru-RU" b="1" dirty="0"/>
              <a:t>ОСНОВНИ ДЕЙНОСТИ ПРИ РЕАЛИЗАЦИЯ НА ПРОЕКТ</a:t>
            </a: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449" y="2529660"/>
            <a:ext cx="4599546" cy="424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220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653" y="365125"/>
            <a:ext cx="11434119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Основните дейности при реализация на проект са:</a:t>
            </a:r>
            <a:br>
              <a:rPr lang="ru-RU" dirty="0" smtClean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3723" y="2558793"/>
            <a:ext cx="6444049" cy="2293294"/>
          </a:xfrm>
        </p:spPr>
        <p:txBody>
          <a:bodyPr/>
          <a:lstStyle/>
          <a:p>
            <a:r>
              <a:rPr lang="ru-RU" sz="4000" dirty="0" smtClean="0"/>
              <a:t>Планиране</a:t>
            </a:r>
          </a:p>
          <a:p>
            <a:r>
              <a:rPr lang="ru-RU" sz="4000" dirty="0" smtClean="0"/>
              <a:t>Реализация</a:t>
            </a:r>
          </a:p>
          <a:p>
            <a:r>
              <a:rPr lang="ru-RU" sz="4000" dirty="0" smtClean="0"/>
              <a:t>Представяне</a:t>
            </a:r>
          </a:p>
          <a:p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882" y="2385798"/>
            <a:ext cx="2968796" cy="296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493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420762" cy="1325563"/>
          </a:xfrm>
        </p:spPr>
        <p:txBody>
          <a:bodyPr/>
          <a:lstStyle/>
          <a:p>
            <a:r>
              <a:rPr lang="bg-BG" dirty="0" smtClean="0"/>
              <a:t>Планиране</a:t>
            </a:r>
            <a:endParaRPr lang="bg-BG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795054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Избор на тема на проекта</a:t>
            </a:r>
          </a:p>
          <a:p>
            <a:r>
              <a:rPr lang="ru-RU" dirty="0" smtClean="0"/>
              <a:t>Формиране на екип</a:t>
            </a:r>
          </a:p>
          <a:p>
            <a:r>
              <a:rPr lang="ru-RU" dirty="0" smtClean="0"/>
              <a:t>Определяне на целта и очаквания резултат</a:t>
            </a:r>
          </a:p>
          <a:p>
            <a:r>
              <a:rPr lang="ru-RU" dirty="0" smtClean="0"/>
              <a:t>Подбор на средства</a:t>
            </a:r>
          </a:p>
          <a:p>
            <a:r>
              <a:rPr lang="ru-RU" dirty="0" smtClean="0"/>
              <a:t>Съставяне на списък  от задачи за постигане на целта</a:t>
            </a:r>
          </a:p>
          <a:p>
            <a:r>
              <a:rPr lang="ru-RU" dirty="0" smtClean="0"/>
              <a:t>Разработване на подробен график на дейностите</a:t>
            </a:r>
          </a:p>
          <a:p>
            <a:endParaRPr lang="ru-RU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4930" y="356072"/>
            <a:ext cx="3358978" cy="293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18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Реализация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95768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Разработване на хронологична последователност за всяка планирана дейност от времевия график</a:t>
            </a:r>
          </a:p>
          <a:p>
            <a:r>
              <a:rPr lang="ru-RU" dirty="0" smtClean="0"/>
              <a:t>Провеждане на дейностите по времевия график </a:t>
            </a:r>
          </a:p>
          <a:p>
            <a:r>
              <a:rPr lang="ru-RU" dirty="0" smtClean="0"/>
              <a:t>Анализ на свършената работа</a:t>
            </a:r>
          </a:p>
          <a:p>
            <a:r>
              <a:rPr lang="ru-RU" dirty="0" smtClean="0"/>
              <a:t>Документиране на всеки компонент от дейностите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7132" y="458487"/>
            <a:ext cx="3571875" cy="592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09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Представяне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52070" cy="4351338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Подготовка на материали за представяне (презентация, демо версия, образци…)</a:t>
            </a:r>
          </a:p>
          <a:p>
            <a:r>
              <a:rPr lang="ru-RU" dirty="0" smtClean="0"/>
              <a:t>Представяне на резултатите по дейностите в</a:t>
            </a:r>
            <a:r>
              <a:rPr lang="bg-BG" dirty="0" smtClean="0"/>
              <a:t>ъв</a:t>
            </a:r>
            <a:r>
              <a:rPr lang="ru-RU" dirty="0" smtClean="0"/>
              <a:t> времевия график </a:t>
            </a:r>
          </a:p>
          <a:p>
            <a:endParaRPr lang="bg-BG" dirty="0" smtClean="0"/>
          </a:p>
          <a:p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7074" y="709509"/>
            <a:ext cx="4299251" cy="55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463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79699562"/>
              </p:ext>
            </p:extLst>
          </p:nvPr>
        </p:nvGraphicFramePr>
        <p:xfrm>
          <a:off x="2363209" y="1448036"/>
          <a:ext cx="73684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0680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4297</TotalTime>
  <Words>131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ОСНОВНИ ДЕЙНОСТИ ПРИ РЕАЛИЗАЦИЯ НА ПРОЕКТ</vt:lpstr>
      <vt:lpstr>Основните дейности при реализация на проект са: </vt:lpstr>
      <vt:lpstr>Планиране</vt:lpstr>
      <vt:lpstr>Реализация</vt:lpstr>
      <vt:lpstr>Представяне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ОСНОВНИ ДЕЙНОСТИ ПРИ РЕАЛИЗАЦИЯ НА ПРОЕКТ</dc:title>
  <dc:creator>admin</dc:creator>
  <cp:lastModifiedBy>admin</cp:lastModifiedBy>
  <cp:revision>4</cp:revision>
  <dcterms:created xsi:type="dcterms:W3CDTF">2017-08-29T13:40:35Z</dcterms:created>
  <dcterms:modified xsi:type="dcterms:W3CDTF">2017-09-01T13:18:09Z</dcterms:modified>
</cp:coreProperties>
</file>